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1224" y="1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859280"/>
            <a:ext cx="6400800" cy="1295400"/>
          </a:xfrm>
        </p:spPr>
        <p:txBody>
          <a:bodyPr/>
          <a:lstStyle/>
          <a:p>
            <a:r>
              <a:rPr lang="fr-FR" smtClean="0"/>
              <a:t>Modifiez le style du titre</a:t>
            </a:r>
            <a:endParaRPr lang="en-US" dirty="0"/>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801112"/>
            <a:ext cx="9144000" cy="932688"/>
          </a:xfrm>
          <a:prstGeom prst="rect">
            <a:avLst/>
          </a:prstGeom>
        </p:spPr>
      </p:pic>
      <p:sp>
        <p:nvSpPr>
          <p:cNvPr id="3" name="Subtitle 2"/>
          <p:cNvSpPr>
            <a:spLocks noGrp="1"/>
          </p:cNvSpPr>
          <p:nvPr>
            <p:ph type="subTitle" idx="1"/>
          </p:nvPr>
        </p:nvSpPr>
        <p:spPr>
          <a:xfrm>
            <a:off x="1371600" y="3429000"/>
            <a:ext cx="6400800" cy="762000"/>
          </a:xfrm>
        </p:spPr>
        <p:txBody>
          <a:bodyPr>
            <a:normAutofit/>
          </a:bodyPr>
          <a:lstStyle>
            <a:lvl1pPr marL="0" indent="0" algn="ctr">
              <a:buNone/>
              <a:defRPr sz="2000" i="1"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bwMode="white"/>
        <p:txBody>
          <a:bodyPr/>
          <a:lstStyle/>
          <a:p>
            <a:fld id="{AA309A6D-C09C-4548-B29A-6CF363A7E532}" type="datetimeFigureOut">
              <a:rPr lang="fr-FR" smtClean="0"/>
              <a:t>20/09/2017</a:t>
            </a:fld>
            <a:endParaRPr lang="fr-BE"/>
          </a:p>
        </p:txBody>
      </p:sp>
      <p:sp>
        <p:nvSpPr>
          <p:cNvPr id="5" name="Footer Placeholder 4"/>
          <p:cNvSpPr>
            <a:spLocks noGrp="1"/>
          </p:cNvSpPr>
          <p:nvPr>
            <p:ph type="ftr" sz="quarter" idx="11"/>
          </p:nvPr>
        </p:nvSpPr>
        <p:spPr bwMode="white"/>
        <p:txBody>
          <a:bodyPr/>
          <a:lstStyle/>
          <a:p>
            <a:endParaRPr lang="fr-BE"/>
          </a:p>
        </p:txBody>
      </p:sp>
      <p:sp>
        <p:nvSpPr>
          <p:cNvPr id="6" name="Slide Number Placeholder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AA309A6D-C09C-4548-B29A-6CF363A7E532}" type="datetimeFigureOut">
              <a:rPr lang="fr-FR" smtClean="0"/>
              <a:t>20/09/2017</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9041"/>
            <a:ext cx="1295400" cy="431800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295400" y="1219199"/>
            <a:ext cx="5181600" cy="4267201"/>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AA309A6D-C09C-4548-B29A-6CF363A7E532}" type="datetimeFigureOut">
              <a:rPr lang="fr-FR" smtClean="0"/>
              <a:t>20/09/2017</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a:xfrm>
            <a:off x="1371600" y="2438400"/>
            <a:ext cx="6400800" cy="3048001"/>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AA309A6D-C09C-4548-B29A-6CF363A7E532}" type="datetimeFigureOut">
              <a:rPr lang="fr-FR" smtClean="0"/>
              <a:t>20/09/2017</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CF4668DC-857F-487D-BFFA-8C0CA5037977}" type="slidenum">
              <a:rPr lang="fr-BE" smtClean="0"/>
              <a:t>‹N°›</a:t>
            </a:fld>
            <a:endParaRPr lang="fr-BE"/>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309A6D-C09C-4548-B29A-6CF363A7E532}" type="datetimeFigureOut">
              <a:rPr lang="fr-FR" smtClean="0"/>
              <a:t>20/09/2017</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CF4668DC-857F-487D-BFFA-8C0CA5037977}" type="slidenum">
              <a:rPr lang="fr-BE" smtClean="0"/>
              <a:t>‹N°›</a:t>
            </a:fld>
            <a:endParaRPr lang="fr-BE"/>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9144000" cy="932688"/>
          </a:xfrm>
          <a:prstGeom prst="rect">
            <a:avLst/>
          </a:prstGeom>
        </p:spPr>
      </p:pic>
      <p:sp>
        <p:nvSpPr>
          <p:cNvPr id="2" name="Title 1"/>
          <p:cNvSpPr>
            <a:spLocks noGrp="1"/>
          </p:cNvSpPr>
          <p:nvPr>
            <p:ph type="title"/>
          </p:nvPr>
        </p:nvSpPr>
        <p:spPr>
          <a:xfrm>
            <a:off x="1447800" y="3410267"/>
            <a:ext cx="6248400" cy="1456373"/>
          </a:xfrm>
        </p:spPr>
        <p:txBody>
          <a:bodyPr anchor="t">
            <a:normAutofit/>
          </a:bodyPr>
          <a:lstStyle>
            <a:lvl1pPr algn="ctr">
              <a:defRPr sz="3600" b="0" i="0" cap="all" baseline="0"/>
            </a:lvl1pPr>
          </a:lstStyle>
          <a:p>
            <a:r>
              <a:rPr lang="fr-FR" smtClean="0"/>
              <a:t>Modifiez le style du titre</a:t>
            </a:r>
            <a:endParaRPr lang="en-US" dirty="0"/>
          </a:p>
        </p:txBody>
      </p:sp>
      <p:sp>
        <p:nvSpPr>
          <p:cNvPr id="3" name="Text Placeholder 2"/>
          <p:cNvSpPr>
            <a:spLocks noGrp="1"/>
          </p:cNvSpPr>
          <p:nvPr>
            <p:ph type="body" idx="1"/>
          </p:nvPr>
        </p:nvSpPr>
        <p:spPr>
          <a:xfrm>
            <a:off x="1447800" y="1503680"/>
            <a:ext cx="6248400" cy="1566862"/>
          </a:xfrm>
        </p:spPr>
        <p:txBody>
          <a:bodyPr anchor="b"/>
          <a:lstStyle>
            <a:lvl1pPr marL="0" indent="0" algn="ctr">
              <a:buNone/>
              <a:defRPr sz="2000" b="0" i="1"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9144000" cy="93268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10" name="Content Placeholder 9"/>
          <p:cNvSpPr>
            <a:spLocks noGrp="1"/>
          </p:cNvSpPr>
          <p:nvPr>
            <p:ph sz="quarter" idx="13"/>
          </p:nvPr>
        </p:nvSpPr>
        <p:spPr>
          <a:xfrm>
            <a:off x="1371600" y="2438400"/>
            <a:ext cx="3124200" cy="31242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2" name="Title 1"/>
          <p:cNvSpPr>
            <a:spLocks noGrp="1"/>
          </p:cNvSpPr>
          <p:nvPr>
            <p:ph type="title"/>
          </p:nvPr>
        </p:nvSpPr>
        <p:spPr/>
        <p:txBody>
          <a:bodyPr/>
          <a:lstStyle/>
          <a:p>
            <a:r>
              <a:rPr lang="fr-FR" smtClean="0"/>
              <a:t>Modifiez le style du titre</a:t>
            </a:r>
            <a:endParaRPr lang="en-US"/>
          </a:p>
        </p:txBody>
      </p:sp>
      <p:sp>
        <p:nvSpPr>
          <p:cNvPr id="5" name="Date Placeholder 4"/>
          <p:cNvSpPr>
            <a:spLocks noGrp="1"/>
          </p:cNvSpPr>
          <p:nvPr>
            <p:ph type="dt" sz="half" idx="10"/>
          </p:nvPr>
        </p:nvSpPr>
        <p:spPr/>
        <p:txBody>
          <a:bodyPr/>
          <a:lstStyle/>
          <a:p>
            <a:fld id="{AA309A6D-C09C-4548-B29A-6CF363A7E532}" type="datetimeFigureOut">
              <a:rPr lang="fr-FR" smtClean="0"/>
              <a:t>20/09/2017</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CF4668DC-857F-487D-BFFA-8C0CA5037977}" type="slidenum">
              <a:rPr lang="fr-BE" smtClean="0"/>
              <a:t>‹N°›</a:t>
            </a:fld>
            <a:endParaRPr lang="fr-BE"/>
          </a:p>
        </p:txBody>
      </p:sp>
      <p:sp>
        <p:nvSpPr>
          <p:cNvPr id="12" name="Content Placeholder 11"/>
          <p:cNvSpPr>
            <a:spLocks noGrp="1"/>
          </p:cNvSpPr>
          <p:nvPr>
            <p:ph sz="quarter" idx="14"/>
          </p:nvPr>
        </p:nvSpPr>
        <p:spPr>
          <a:xfrm>
            <a:off x="4648200" y="2438400"/>
            <a:ext cx="3124200" cy="31242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2" name="Picture 11" descr="flourish2.png"/>
          <p:cNvPicPr>
            <a:picLocks noChangeAspect="1"/>
          </p:cNvPicPr>
          <p:nvPr/>
        </p:nvPicPr>
        <p:blipFill>
          <a:blip r:embed="rId2">
            <a:clrChange>
              <a:clrFrom>
                <a:srgbClr val="000000">
                  <a:alpha val="0"/>
                </a:srgbClr>
              </a:clrFrom>
              <a:clrTo>
                <a:srgbClr val="000000">
                  <a:alpha val="0"/>
                </a:srgbClr>
              </a:clrTo>
            </a:clrChange>
            <a:lum bright="-14000"/>
          </a:blip>
          <a:stretch>
            <a:fillRect/>
          </a:stretch>
        </p:blipFill>
        <p:spPr>
          <a:xfrm>
            <a:off x="0" y="1618488"/>
            <a:ext cx="9144000" cy="932688"/>
          </a:xfrm>
          <a:prstGeom prst="rect">
            <a:avLst/>
          </a:prstGeom>
        </p:spPr>
      </p:pic>
      <p:sp>
        <p:nvSpPr>
          <p:cNvPr id="11" name="Content Placeholder 10"/>
          <p:cNvSpPr>
            <a:spLocks noGrp="1"/>
          </p:cNvSpPr>
          <p:nvPr>
            <p:ph sz="quarter" idx="13"/>
          </p:nvPr>
        </p:nvSpPr>
        <p:spPr>
          <a:xfrm>
            <a:off x="1371600" y="2819400"/>
            <a:ext cx="3124200" cy="27432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Content Placeholder 12"/>
          <p:cNvSpPr>
            <a:spLocks noGrp="1"/>
          </p:cNvSpPr>
          <p:nvPr>
            <p:ph sz="quarter" idx="14"/>
          </p:nvPr>
        </p:nvSpPr>
        <p:spPr>
          <a:xfrm>
            <a:off x="4648200" y="2819400"/>
            <a:ext cx="3124200" cy="27432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2" name="Title 1"/>
          <p:cNvSpPr>
            <a:spLocks noGrp="1"/>
          </p:cNvSpPr>
          <p:nvPr>
            <p:ph type="title"/>
          </p:nvPr>
        </p:nvSpPr>
        <p:spPr/>
        <p:txBody>
          <a:bodyPr/>
          <a:lstStyle>
            <a:lvl1pPr>
              <a:defRPr/>
            </a:lvl1pPr>
          </a:lstStyle>
          <a:p>
            <a:r>
              <a:rPr lang="fr-FR" smtClean="0"/>
              <a:t>Modifiez le style du titre</a:t>
            </a:r>
            <a:endParaRPr lang="en-US"/>
          </a:p>
        </p:txBody>
      </p:sp>
      <p:sp>
        <p:nvSpPr>
          <p:cNvPr id="3" name="Text Placeholder 2"/>
          <p:cNvSpPr>
            <a:spLocks noGrp="1"/>
          </p:cNvSpPr>
          <p:nvPr>
            <p:ph type="body" idx="1"/>
          </p:nvPr>
        </p:nvSpPr>
        <p:spPr>
          <a:xfrm>
            <a:off x="1371600" y="2362201"/>
            <a:ext cx="3125788" cy="451338"/>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5" name="Text Placeholder 4"/>
          <p:cNvSpPr>
            <a:spLocks noGrp="1"/>
          </p:cNvSpPr>
          <p:nvPr>
            <p:ph type="body" sz="quarter" idx="3"/>
          </p:nvPr>
        </p:nvSpPr>
        <p:spPr>
          <a:xfrm>
            <a:off x="4645025" y="2359152"/>
            <a:ext cx="3127375" cy="448056"/>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7" name="Date Placeholder 6"/>
          <p:cNvSpPr>
            <a:spLocks noGrp="1"/>
          </p:cNvSpPr>
          <p:nvPr>
            <p:ph type="dt" sz="half" idx="10"/>
          </p:nvPr>
        </p:nvSpPr>
        <p:spPr/>
        <p:txBody>
          <a:bodyPr/>
          <a:lstStyle/>
          <a:p>
            <a:fld id="{AA309A6D-C09C-4548-B29A-6CF363A7E532}" type="datetimeFigureOut">
              <a:rPr lang="fr-FR" smtClean="0"/>
              <a:t>20/09/2017</a:t>
            </a:fld>
            <a:endParaRPr lang="fr-BE"/>
          </a:p>
        </p:txBody>
      </p:sp>
      <p:sp>
        <p:nvSpPr>
          <p:cNvPr id="8" name="Footer Placeholder 7"/>
          <p:cNvSpPr>
            <a:spLocks noGrp="1"/>
          </p:cNvSpPr>
          <p:nvPr>
            <p:ph type="ftr" sz="quarter" idx="11"/>
          </p:nvPr>
        </p:nvSpPr>
        <p:spPr/>
        <p:txBody>
          <a:bodyPr/>
          <a:lstStyle/>
          <a:p>
            <a:endParaRPr lang="fr-BE"/>
          </a:p>
        </p:txBody>
      </p:sp>
      <p:sp>
        <p:nvSpPr>
          <p:cNvPr id="9" name="Slide Number Placeholder 8"/>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Date Placeholder 2"/>
          <p:cNvSpPr>
            <a:spLocks noGrp="1"/>
          </p:cNvSpPr>
          <p:nvPr>
            <p:ph type="dt" sz="half" idx="10"/>
          </p:nvPr>
        </p:nvSpPr>
        <p:spPr/>
        <p:txBody>
          <a:bodyPr/>
          <a:lstStyle/>
          <a:p>
            <a:fld id="{AA309A6D-C09C-4548-B29A-6CF363A7E532}" type="datetimeFigureOut">
              <a:rPr lang="fr-FR" smtClean="0"/>
              <a:t>20/09/2017</a:t>
            </a:fld>
            <a:endParaRPr lang="fr-BE"/>
          </a:p>
        </p:txBody>
      </p:sp>
      <p:sp>
        <p:nvSpPr>
          <p:cNvPr id="4" name="Footer Placeholder 3"/>
          <p:cNvSpPr>
            <a:spLocks noGrp="1"/>
          </p:cNvSpPr>
          <p:nvPr>
            <p:ph type="ftr" sz="quarter" idx="11"/>
          </p:nvPr>
        </p:nvSpPr>
        <p:spPr/>
        <p:txBody>
          <a:bodyPr/>
          <a:lstStyle/>
          <a:p>
            <a:endParaRPr lang="fr-BE"/>
          </a:p>
        </p:txBody>
      </p:sp>
      <p:sp>
        <p:nvSpPr>
          <p:cNvPr id="5" name="Slide Number Placeholder 4"/>
          <p:cNvSpPr>
            <a:spLocks noGrp="1"/>
          </p:cNvSpPr>
          <p:nvPr>
            <p:ph type="sldNum" sz="quarter" idx="12"/>
          </p:nvPr>
        </p:nvSpPr>
        <p:spPr/>
        <p:txBody>
          <a:bodyPr/>
          <a:lstStyle/>
          <a:p>
            <a:fld id="{CF4668DC-857F-487D-BFFA-8C0CA5037977}" type="slidenum">
              <a:rPr lang="fr-BE" smtClean="0"/>
              <a:t>‹N°›</a:t>
            </a:fld>
            <a:endParaRPr lang="fr-BE"/>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A309A6D-C09C-4548-B29A-6CF363A7E532}" type="datetimeFigureOut">
              <a:rPr lang="fr-FR" smtClean="0"/>
              <a:t>20/09/2017</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953001" y="1676400"/>
            <a:ext cx="2819399" cy="599440"/>
          </a:xfrm>
        </p:spPr>
        <p:txBody>
          <a:bodyPr anchor="b">
            <a:noAutofit/>
          </a:bodyPr>
          <a:lstStyle>
            <a:lvl1pPr algn="ctr">
              <a:defRPr sz="1700" b="1" cap="all" spc="0" baseline="0"/>
            </a:lvl1pPr>
          </a:lstStyle>
          <a:p>
            <a:r>
              <a:rPr lang="fr-FR" smtClean="0"/>
              <a:t>Modifiez le style du titre</a:t>
            </a:r>
            <a:endParaRPr lang="en-US" dirty="0"/>
          </a:p>
        </p:txBody>
      </p:sp>
      <p:sp>
        <p:nvSpPr>
          <p:cNvPr id="4" name="Text Placeholder 3"/>
          <p:cNvSpPr>
            <a:spLocks noGrp="1"/>
          </p:cNvSpPr>
          <p:nvPr>
            <p:ph type="body" sz="half" idx="2"/>
          </p:nvPr>
        </p:nvSpPr>
        <p:spPr>
          <a:xfrm>
            <a:off x="4953001" y="2275840"/>
            <a:ext cx="2819399" cy="290576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AA309A6D-C09C-4548-B29A-6CF363A7E532}" type="datetimeFigureOut">
              <a:rPr lang="fr-FR" smtClean="0"/>
              <a:t>20/09/2017</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CF4668DC-857F-487D-BFFA-8C0CA5037977}" type="slidenum">
              <a:rPr lang="fr-BE" smtClean="0"/>
              <a:t>‹N°›</a:t>
            </a:fld>
            <a:endParaRPr lang="fr-BE"/>
          </a:p>
        </p:txBody>
      </p:sp>
      <p:sp>
        <p:nvSpPr>
          <p:cNvPr id="9" name="Content Placeholder 8"/>
          <p:cNvSpPr>
            <a:spLocks noGrp="1"/>
          </p:cNvSpPr>
          <p:nvPr>
            <p:ph sz="quarter" idx="13"/>
          </p:nvPr>
        </p:nvSpPr>
        <p:spPr>
          <a:xfrm>
            <a:off x="1371600" y="1676400"/>
            <a:ext cx="3276600" cy="35052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0" name="Plaque 9"/>
          <p:cNvSpPr/>
          <p:nvPr/>
        </p:nvSpPr>
        <p:spPr>
          <a:xfrm>
            <a:off x="1463040" y="1847088"/>
            <a:ext cx="3090672" cy="3090672"/>
          </a:xfrm>
          <a:prstGeom prst="plaque">
            <a:avLst>
              <a:gd name="adj" fmla="val 8438"/>
            </a:avLst>
          </a:prstGeom>
          <a:noFill/>
          <a:ln w="9525">
            <a:solidFill>
              <a:schemeClr val="tx2">
                <a:alpha val="17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53000" y="1676400"/>
            <a:ext cx="2819400" cy="599440"/>
          </a:xfrm>
        </p:spPr>
        <p:txBody>
          <a:bodyPr anchor="b">
            <a:noAutofit/>
          </a:bodyPr>
          <a:lstStyle>
            <a:lvl1pPr algn="ctr">
              <a:defRPr sz="1700" b="1" cap="all" spc="0" baseline="0"/>
            </a:lvl1pPr>
          </a:lstStyle>
          <a:p>
            <a:r>
              <a:rPr lang="fr-FR" smtClean="0"/>
              <a:t>Modifiez le style du titre</a:t>
            </a:r>
            <a:endParaRPr lang="en-US" dirty="0"/>
          </a:p>
        </p:txBody>
      </p:sp>
      <p:sp>
        <p:nvSpPr>
          <p:cNvPr id="3" name="Picture Placeholder 2"/>
          <p:cNvSpPr>
            <a:spLocks noGrp="1"/>
          </p:cNvSpPr>
          <p:nvPr>
            <p:ph type="pic" idx="1"/>
          </p:nvPr>
        </p:nvSpPr>
        <p:spPr>
          <a:xfrm>
            <a:off x="1524000" y="1905000"/>
            <a:ext cx="2971800" cy="2971800"/>
          </a:xfrm>
          <a:prstGeom prst="plaque">
            <a:avLst>
              <a:gd name="adj" fmla="val 8341"/>
            </a:avLst>
          </a:prstGeom>
          <a:solidFill>
            <a:schemeClr val="bg1">
              <a:lumMod val="95000"/>
              <a:alpha val="35000"/>
            </a:schemeClr>
          </a:solidFill>
          <a:ln w="98425" cmpd="thinThick">
            <a:noFill/>
            <a:bevel/>
          </a:ln>
        </p:spPr>
        <p:txBody>
          <a:bodyPr>
            <a:normAutofit/>
          </a:bodyPr>
          <a:lstStyle>
            <a:lvl1pPr marL="0" indent="0" algn="ctr">
              <a:buNone/>
              <a:defRPr sz="1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4953000" y="2276856"/>
            <a:ext cx="2819400" cy="287528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AA309A6D-C09C-4548-B29A-6CF363A7E532}" type="datetimeFigureOut">
              <a:rPr lang="fr-FR" smtClean="0"/>
              <a:t>20/09/2017</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window3.png"/>
          <p:cNvPicPr>
            <a:picLocks noChangeAspect="1"/>
          </p:cNvPicPr>
          <p:nvPr/>
        </p:nvPicPr>
        <p:blipFill>
          <a:blip r:embed="rId13"/>
          <a:stretch>
            <a:fillRect/>
          </a:stretch>
        </p:blipFill>
        <p:spPr>
          <a:xfrm>
            <a:off x="0" y="0"/>
            <a:ext cx="9144000" cy="6858000"/>
          </a:xfrm>
          <a:prstGeom prst="rect">
            <a:avLst/>
          </a:prstGeom>
        </p:spPr>
      </p:pic>
      <p:sp>
        <p:nvSpPr>
          <p:cNvPr id="2" name="Title Placeholder 1"/>
          <p:cNvSpPr>
            <a:spLocks noGrp="1"/>
          </p:cNvSpPr>
          <p:nvPr>
            <p:ph type="title"/>
          </p:nvPr>
        </p:nvSpPr>
        <p:spPr>
          <a:xfrm>
            <a:off x="1371600" y="1295400"/>
            <a:ext cx="6400800" cy="685800"/>
          </a:xfrm>
          <a:prstGeom prst="rect">
            <a:avLst/>
          </a:prstGeom>
        </p:spPr>
        <p:txBody>
          <a:bodyPr vert="horz" lIns="91440" tIns="45720" rIns="91440" bIns="45720" rtlCol="0" anchor="b" anchorCtr="0">
            <a:normAutofit/>
          </a:bodyPr>
          <a:lstStyle/>
          <a:p>
            <a:r>
              <a:rPr lang="fr-FR" smtClean="0"/>
              <a:t>Modifiez le style du titre</a:t>
            </a:r>
            <a:endParaRPr lang="en-US" dirty="0"/>
          </a:p>
        </p:txBody>
      </p:sp>
      <p:sp>
        <p:nvSpPr>
          <p:cNvPr id="3" name="Text Placeholder 2"/>
          <p:cNvSpPr>
            <a:spLocks noGrp="1"/>
          </p:cNvSpPr>
          <p:nvPr>
            <p:ph type="body" idx="1"/>
          </p:nvPr>
        </p:nvSpPr>
        <p:spPr>
          <a:xfrm>
            <a:off x="1371600" y="2057400"/>
            <a:ext cx="6400800" cy="3429001"/>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bwMode="white">
          <a:xfrm>
            <a:off x="304800" y="6356350"/>
            <a:ext cx="2133600" cy="365125"/>
          </a:xfrm>
          <a:prstGeom prst="rect">
            <a:avLst/>
          </a:prstGeom>
          <a:ln>
            <a:noFill/>
          </a:ln>
        </p:spPr>
        <p:txBody>
          <a:bodyPr vert="horz" lIns="91440" tIns="45720" rIns="91440" bIns="45720" rtlCol="0" anchor="ctr"/>
          <a:lstStyle>
            <a:lvl1pPr algn="l">
              <a:defRPr sz="1100" baseline="0">
                <a:solidFill>
                  <a:schemeClr val="accent1">
                    <a:lumMod val="60000"/>
                    <a:lumOff val="40000"/>
                  </a:schemeClr>
                </a:solidFill>
              </a:defRPr>
            </a:lvl1pPr>
          </a:lstStyle>
          <a:p>
            <a:fld id="{AA309A6D-C09C-4548-B29A-6CF363A7E532}" type="datetimeFigureOut">
              <a:rPr lang="fr-FR" smtClean="0"/>
              <a:t>20/09/2017</a:t>
            </a:fld>
            <a:endParaRPr lang="fr-BE"/>
          </a:p>
        </p:txBody>
      </p:sp>
      <p:sp>
        <p:nvSpPr>
          <p:cNvPr id="5" name="Footer Placeholder 4"/>
          <p:cNvSpPr>
            <a:spLocks noGrp="1"/>
          </p:cNvSpPr>
          <p:nvPr>
            <p:ph type="ftr" sz="quarter" idx="3"/>
          </p:nvPr>
        </p:nvSpPr>
        <p:spPr bwMode="white">
          <a:xfrm>
            <a:off x="2971800" y="6356350"/>
            <a:ext cx="3200400" cy="365125"/>
          </a:xfrm>
          <a:prstGeom prst="rect">
            <a:avLst/>
          </a:prstGeom>
        </p:spPr>
        <p:txBody>
          <a:bodyPr vert="horz" lIns="91440" tIns="45720" rIns="91440" bIns="45720" rtlCol="0" anchor="ctr"/>
          <a:lstStyle>
            <a:lvl1pPr algn="ctr">
              <a:defRPr sz="1100" baseline="0">
                <a:solidFill>
                  <a:schemeClr val="accent1">
                    <a:lumMod val="60000"/>
                    <a:lumOff val="40000"/>
                  </a:schemeClr>
                </a:solidFill>
              </a:defRPr>
            </a:lvl1pPr>
          </a:lstStyle>
          <a:p>
            <a:endParaRPr lang="fr-BE"/>
          </a:p>
        </p:txBody>
      </p:sp>
      <p:sp>
        <p:nvSpPr>
          <p:cNvPr id="6" name="Slide Number Placeholder 5"/>
          <p:cNvSpPr>
            <a:spLocks noGrp="1"/>
          </p:cNvSpPr>
          <p:nvPr>
            <p:ph type="sldNum" sz="quarter" idx="4"/>
          </p:nvPr>
        </p:nvSpPr>
        <p:spPr bwMode="white">
          <a:xfrm>
            <a:off x="6675120" y="6364224"/>
            <a:ext cx="2133600" cy="365125"/>
          </a:xfrm>
          <a:prstGeom prst="rect">
            <a:avLst/>
          </a:prstGeom>
        </p:spPr>
        <p:txBody>
          <a:bodyPr vert="horz" lIns="91440" tIns="45720" rIns="91440" bIns="45720" rtlCol="0" anchor="ctr"/>
          <a:lstStyle>
            <a:lvl1pPr algn="r">
              <a:defRPr sz="1200" b="1" baseline="0">
                <a:solidFill>
                  <a:schemeClr val="accent1">
                    <a:lumMod val="60000"/>
                    <a:lumOff val="40000"/>
                  </a:schemeClr>
                </a:solidFill>
              </a:defRPr>
            </a:lvl1pPr>
          </a:lstStyle>
          <a:p>
            <a:fld id="{CF4668DC-857F-487D-BFFA-8C0CA5037977}" type="slidenum">
              <a:rPr lang="fr-BE" smtClean="0"/>
              <a:t>‹N°›</a:t>
            </a:fld>
            <a:endParaRPr lang="fr-BE"/>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3600" kern="1200" cap="all" spc="30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274320" algn="l" defTabSz="914400" rtl="0" eaLnBrk="1" latinLnBrk="0" hangingPunct="1">
        <a:lnSpc>
          <a:spcPct val="150000"/>
        </a:lnSpc>
        <a:spcBef>
          <a:spcPct val="20000"/>
        </a:spcBef>
        <a:buClrTx/>
        <a:buFont typeface="Wingdings" pitchFamily="2" charset="2"/>
        <a:buChar char="v"/>
        <a:defRPr sz="1800" kern="1200" baseline="0">
          <a:solidFill>
            <a:schemeClr val="tx1"/>
          </a:solidFill>
          <a:latin typeface="+mn-lt"/>
          <a:ea typeface="+mn-ea"/>
          <a:cs typeface="+mn-cs"/>
        </a:defRPr>
      </a:lvl1pPr>
      <a:lvl2pPr marL="742950" indent="-228600" algn="l" defTabSz="914400" rtl="0" eaLnBrk="1" latinLnBrk="0" hangingPunct="1">
        <a:spcBef>
          <a:spcPct val="20000"/>
        </a:spcBef>
        <a:buClrTx/>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3pPr>
      <a:lvl4pPr marL="16002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4pPr>
      <a:lvl5pPr marL="20574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ClrTx/>
        <a:buFont typeface="Arial"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7pPr>
      <a:lvl8pPr marL="3429000" indent="-228600" algn="l" defTabSz="914400" rtl="0" eaLnBrk="1" latinLnBrk="0" hangingPunct="1">
        <a:spcBef>
          <a:spcPct val="20000"/>
        </a:spcBef>
        <a:buClrTx/>
        <a:buFont typeface="Arial" pitchFamily="34" charset="0"/>
        <a:buChar char="•"/>
        <a:defRPr sz="1200" kern="1200" baseline="0">
          <a:solidFill>
            <a:schemeClr val="tx1"/>
          </a:solidFill>
          <a:latin typeface="+mn-lt"/>
          <a:ea typeface="+mn-ea"/>
          <a:cs typeface="+mn-cs"/>
        </a:defRPr>
      </a:lvl8pPr>
      <a:lvl9pPr marL="38862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55576" y="3501008"/>
            <a:ext cx="7772400" cy="1470025"/>
          </a:xfrm>
        </p:spPr>
        <p:txBody>
          <a:bodyPr>
            <a:noAutofit/>
          </a:bodyPr>
          <a:lstStyle/>
          <a:p>
            <a:r>
              <a:rPr lang="fr-FR" sz="9600" dirty="0" err="1" smtClean="0">
                <a:latin typeface="Dark Crystal Outline" pitchFamily="2" charset="0"/>
              </a:rPr>
              <a:t>Melten</a:t>
            </a:r>
            <a:r>
              <a:rPr lang="fr-FR" sz="9600" dirty="0" smtClean="0">
                <a:latin typeface="Dark Crystal Outline" pitchFamily="2" charset="0"/>
              </a:rPr>
              <a:t> </a:t>
            </a:r>
            <a:r>
              <a:rPr lang="fr-FR" sz="9600" dirty="0" err="1" smtClean="0">
                <a:latin typeface="Dark Crystal Outline" pitchFamily="2" charset="0"/>
              </a:rPr>
              <a:t>Heihm</a:t>
            </a:r>
            <a:endParaRPr lang="fr-FR" sz="9600" dirty="0">
              <a:latin typeface="Dark Crystal Outline" pitchFamily="2" charset="0"/>
            </a:endParaRPr>
          </a:p>
        </p:txBody>
      </p:sp>
      <p:sp>
        <p:nvSpPr>
          <p:cNvPr id="3" name="Sous-titre 2"/>
          <p:cNvSpPr>
            <a:spLocks noGrp="1"/>
          </p:cNvSpPr>
          <p:nvPr>
            <p:ph type="subTitle" idx="1"/>
          </p:nvPr>
        </p:nvSpPr>
        <p:spPr>
          <a:xfrm>
            <a:off x="1475656" y="4395192"/>
            <a:ext cx="6400800" cy="762000"/>
          </a:xfrm>
        </p:spPr>
        <p:txBody>
          <a:bodyPr>
            <a:noAutofit/>
          </a:bodyPr>
          <a:lstStyle/>
          <a:p>
            <a:r>
              <a:rPr lang="fr-FR" sz="5400" dirty="0" smtClean="0">
                <a:solidFill>
                  <a:srgbClr val="FF0000"/>
                </a:solidFill>
              </a:rPr>
              <a:t>L‘’histoire</a:t>
            </a:r>
            <a:endParaRPr lang="fr-FR" sz="5400" dirty="0">
              <a:solidFill>
                <a:srgbClr val="FF0000"/>
              </a:solidFill>
            </a:endParaRPr>
          </a:p>
        </p:txBody>
      </p:sp>
    </p:spTree>
    <p:extLst>
      <p:ext uri="{BB962C8B-B14F-4D97-AF65-F5344CB8AC3E}">
        <p14:creationId xmlns:p14="http://schemas.microsoft.com/office/powerpoint/2010/main" val="3914037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Seilens</a:t>
            </a:r>
            <a:endParaRPr lang="fr-FR" dirty="0"/>
          </a:p>
        </p:txBody>
      </p:sp>
      <p:pic>
        <p:nvPicPr>
          <p:cNvPr id="6" name="Espace réservé du contenu 5"/>
          <p:cNvPicPr>
            <a:picLocks noGrp="1" noChangeAspect="1"/>
          </p:cNvPicPr>
          <p:nvPr>
            <p:ph idx="1"/>
          </p:nvPr>
        </p:nvPicPr>
        <p:blipFill rotWithShape="1">
          <a:blip r:embed="rId2">
            <a:extLst>
              <a:ext uri="{28A0092B-C50C-407E-A947-70E740481C1C}">
                <a14:useLocalDpi xmlns:a14="http://schemas.microsoft.com/office/drawing/2010/main" val="0"/>
              </a:ext>
            </a:extLst>
          </a:blip>
          <a:srcRect t="427" r="23182"/>
          <a:stretch/>
        </p:blipFill>
        <p:spPr>
          <a:xfrm>
            <a:off x="323528" y="2576944"/>
            <a:ext cx="4331599" cy="2807359"/>
          </a:xfrm>
        </p:spPr>
      </p:pic>
      <p:sp>
        <p:nvSpPr>
          <p:cNvPr id="8" name="ZoneTexte 7"/>
          <p:cNvSpPr txBox="1"/>
          <p:nvPr/>
        </p:nvSpPr>
        <p:spPr>
          <a:xfrm>
            <a:off x="4788024" y="2564904"/>
            <a:ext cx="3456384" cy="3139321"/>
          </a:xfrm>
          <a:prstGeom prst="rect">
            <a:avLst/>
          </a:prstGeom>
          <a:noFill/>
        </p:spPr>
        <p:txBody>
          <a:bodyPr wrap="square" rtlCol="0">
            <a:spAutoFit/>
          </a:bodyPr>
          <a:lstStyle/>
          <a:p>
            <a:r>
              <a:rPr lang="fr-FR" dirty="0" smtClean="0"/>
              <a:t>Créature mi-Homme mi- Rapace,  le Seilen est considéré comme l’être  à l’origine de la magie de par sa grande intelligence et sa maîtrise parfaite des arcanes. Ces derniers se placent comme des observateurs du monde qui les entourent et ne prennent part à aucune guerre. Pour qu’un Seilen accepte de faire du commerce avec vous il faudra répondre a l’</a:t>
            </a:r>
            <a:r>
              <a:rPr lang="fr-FR" dirty="0"/>
              <a:t>é</a:t>
            </a:r>
            <a:r>
              <a:rPr lang="fr-FR" dirty="0" smtClean="0"/>
              <a:t>nigme des </a:t>
            </a:r>
            <a:r>
              <a:rPr lang="fr-FR" dirty="0" err="1" smtClean="0"/>
              <a:t>seilens</a:t>
            </a:r>
            <a:r>
              <a:rPr lang="fr-FR" dirty="0" smtClean="0"/>
              <a:t>.</a:t>
            </a:r>
            <a:endParaRPr lang="fr-FR" dirty="0"/>
          </a:p>
        </p:txBody>
      </p:sp>
    </p:spTree>
    <p:extLst>
      <p:ext uri="{BB962C8B-B14F-4D97-AF65-F5344CB8AC3E}">
        <p14:creationId xmlns:p14="http://schemas.microsoft.com/office/powerpoint/2010/main" val="2400724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Frinls</a:t>
            </a:r>
            <a:endParaRPr lang="fr-FR"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9552" y="2564904"/>
            <a:ext cx="3768286" cy="2664296"/>
          </a:xfrm>
        </p:spPr>
      </p:pic>
      <p:sp>
        <p:nvSpPr>
          <p:cNvPr id="6" name="ZoneTexte 5"/>
          <p:cNvSpPr txBox="1"/>
          <p:nvPr/>
        </p:nvSpPr>
        <p:spPr>
          <a:xfrm>
            <a:off x="4427984" y="2564904"/>
            <a:ext cx="3384376" cy="3139321"/>
          </a:xfrm>
          <a:prstGeom prst="rect">
            <a:avLst/>
          </a:prstGeom>
          <a:noFill/>
        </p:spPr>
        <p:txBody>
          <a:bodyPr wrap="square" rtlCol="0">
            <a:spAutoFit/>
          </a:bodyPr>
          <a:lstStyle/>
          <a:p>
            <a:r>
              <a:rPr lang="fr-FR" dirty="0" smtClean="0"/>
              <a:t>Les Frinls sont des créatures très dangereuse à cause de leur force monumentale et du peut d’intelligence qui les caractérise. Ils basent leur culture sur un modèle archaïque et dépendent d’une plante nommée la Srinl .Cette dernière permet aux Frinls de respirer facilement en dehors de l’eau. Ils utilisent l’eau pour matérialiser des lames pour pourfendre l’</a:t>
            </a:r>
            <a:r>
              <a:rPr lang="fr-FR" dirty="0"/>
              <a:t>e</a:t>
            </a:r>
            <a:r>
              <a:rPr lang="fr-FR" dirty="0" smtClean="0"/>
              <a:t>nnemis .</a:t>
            </a:r>
            <a:endParaRPr lang="fr-FR" dirty="0"/>
          </a:p>
        </p:txBody>
      </p:sp>
    </p:spTree>
    <p:extLst>
      <p:ext uri="{BB962C8B-B14F-4D97-AF65-F5344CB8AC3E}">
        <p14:creationId xmlns:p14="http://schemas.microsoft.com/office/powerpoint/2010/main" val="34879305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Nelgens</a:t>
            </a:r>
            <a:endParaRPr lang="fr-FR"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7504" y="2204864"/>
            <a:ext cx="4608512" cy="2746329"/>
          </a:xfrm>
        </p:spPr>
      </p:pic>
      <p:sp>
        <p:nvSpPr>
          <p:cNvPr id="6" name="ZoneTexte 5"/>
          <p:cNvSpPr txBox="1"/>
          <p:nvPr/>
        </p:nvSpPr>
        <p:spPr>
          <a:xfrm>
            <a:off x="4716016" y="2132857"/>
            <a:ext cx="3672408" cy="3139321"/>
          </a:xfrm>
          <a:prstGeom prst="rect">
            <a:avLst/>
          </a:prstGeom>
          <a:noFill/>
        </p:spPr>
        <p:txBody>
          <a:bodyPr wrap="square" rtlCol="0">
            <a:spAutoFit/>
          </a:bodyPr>
          <a:lstStyle/>
          <a:p>
            <a:r>
              <a:rPr lang="fr-FR" dirty="0" smtClean="0"/>
              <a:t>Les Nelgens ou êtres de lumière viennent de l’espace et suite au crash et aux nombreuses guerres de territoire, ont presque disparue. Suite au crash, les liquides mutagènes du vaisseau ont permis la création de l’</a:t>
            </a:r>
            <a:r>
              <a:rPr lang="fr-FR" dirty="0" err="1" smtClean="0"/>
              <a:t>Yggdrasil</a:t>
            </a:r>
            <a:r>
              <a:rPr lang="fr-FR" dirty="0" smtClean="0"/>
              <a:t>, arbre forteresse, aujourd’hui vide. Ces derniers ont encore de puissantes armes a leur disposition, mais </a:t>
            </a:r>
            <a:r>
              <a:rPr lang="fr-FR" dirty="0" err="1" smtClean="0"/>
              <a:t>requirant</a:t>
            </a:r>
            <a:r>
              <a:rPr lang="fr-FR" dirty="0" smtClean="0"/>
              <a:t> une énergie d’activation encore obscur de nos jours.</a:t>
            </a:r>
            <a:endParaRPr lang="fr-FR" dirty="0"/>
          </a:p>
        </p:txBody>
      </p:sp>
    </p:spTree>
    <p:extLst>
      <p:ext uri="{BB962C8B-B14F-4D97-AF65-F5344CB8AC3E}">
        <p14:creationId xmlns:p14="http://schemas.microsoft.com/office/powerpoint/2010/main" val="16889684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seldreims</a:t>
            </a:r>
            <a:endParaRPr lang="fr-FR"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641" y="2204864"/>
            <a:ext cx="4320480" cy="2700300"/>
          </a:xfrm>
        </p:spPr>
      </p:pic>
      <p:sp>
        <p:nvSpPr>
          <p:cNvPr id="6" name="ZoneTexte 5"/>
          <p:cNvSpPr txBox="1"/>
          <p:nvPr/>
        </p:nvSpPr>
        <p:spPr>
          <a:xfrm>
            <a:off x="4355976" y="2276872"/>
            <a:ext cx="3744416" cy="2862322"/>
          </a:xfrm>
          <a:prstGeom prst="rect">
            <a:avLst/>
          </a:prstGeom>
          <a:noFill/>
        </p:spPr>
        <p:txBody>
          <a:bodyPr wrap="square" rtlCol="0">
            <a:spAutoFit/>
          </a:bodyPr>
          <a:lstStyle/>
          <a:p>
            <a:r>
              <a:rPr lang="fr-FR" dirty="0" smtClean="0"/>
              <a:t>Les Seldreims sont des créatures polyvalente, maniant les armes a distance, au corps a corps et magiques. Leur faiblesse résident dans les climats froids dans lesquels ils perdent toute notion d’initiative . Ils sont de nature amicale si une créature plus grande qu’eux se trouve dans le groupe, a l’inverse, étant plus grand que vous ils seront méprisant voir belliqueux.</a:t>
            </a:r>
            <a:endParaRPr lang="fr-FR" dirty="0"/>
          </a:p>
        </p:txBody>
      </p:sp>
    </p:spTree>
    <p:extLst>
      <p:ext uri="{BB962C8B-B14F-4D97-AF65-F5344CB8AC3E}">
        <p14:creationId xmlns:p14="http://schemas.microsoft.com/office/powerpoint/2010/main" val="37178281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Races</a:t>
            </a:r>
            <a:endParaRPr lang="fr-FR" dirty="0"/>
          </a:p>
        </p:txBody>
      </p:sp>
    </p:spTree>
    <p:extLst>
      <p:ext uri="{BB962C8B-B14F-4D97-AF65-F5344CB8AC3E}">
        <p14:creationId xmlns:p14="http://schemas.microsoft.com/office/powerpoint/2010/main" val="2218858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Tatooans</a:t>
            </a:r>
            <a:endParaRPr lang="fr-FR"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7544" y="2204864"/>
            <a:ext cx="3654819" cy="4124166"/>
          </a:xfrm>
        </p:spPr>
      </p:pic>
      <p:sp>
        <p:nvSpPr>
          <p:cNvPr id="6" name="ZoneTexte 5"/>
          <p:cNvSpPr txBox="1"/>
          <p:nvPr/>
        </p:nvSpPr>
        <p:spPr>
          <a:xfrm>
            <a:off x="4427984" y="2420888"/>
            <a:ext cx="3528392" cy="2862322"/>
          </a:xfrm>
          <a:prstGeom prst="rect">
            <a:avLst/>
          </a:prstGeom>
          <a:noFill/>
        </p:spPr>
        <p:txBody>
          <a:bodyPr wrap="square" rtlCol="0">
            <a:spAutoFit/>
          </a:bodyPr>
          <a:lstStyle/>
          <a:p>
            <a:r>
              <a:rPr lang="fr-FR" dirty="0" smtClean="0"/>
              <a:t>Les Tatooans sont des géants de glaces. Bien que leurs forces et leurs taille imposante impose le respect, les Tatooans sont un peuple amicale. Ils sont principalement éleveur de Glenns mais peuvent rapidement mettre en déroute les voleurs et tout ceux qui cherchent a les nuire. Ils ont une technologie plutôt primitive mais sont de grands </a:t>
            </a:r>
            <a:r>
              <a:rPr lang="fr-FR" dirty="0" err="1" smtClean="0"/>
              <a:t>batisseurs</a:t>
            </a:r>
            <a:r>
              <a:rPr lang="fr-FR" dirty="0" smtClean="0"/>
              <a:t>.</a:t>
            </a:r>
            <a:endParaRPr lang="fr-FR" dirty="0"/>
          </a:p>
        </p:txBody>
      </p:sp>
    </p:spTree>
    <p:extLst>
      <p:ext uri="{BB962C8B-B14F-4D97-AF65-F5344CB8AC3E}">
        <p14:creationId xmlns:p14="http://schemas.microsoft.com/office/powerpoint/2010/main" val="36813035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Zelgans</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2708920"/>
            <a:ext cx="3927835" cy="3048000"/>
          </a:xfrm>
        </p:spPr>
      </p:pic>
      <p:sp>
        <p:nvSpPr>
          <p:cNvPr id="5" name="ZoneTexte 4"/>
          <p:cNvSpPr txBox="1"/>
          <p:nvPr/>
        </p:nvSpPr>
        <p:spPr>
          <a:xfrm>
            <a:off x="4644008" y="2593935"/>
            <a:ext cx="3528392" cy="3139321"/>
          </a:xfrm>
          <a:prstGeom prst="rect">
            <a:avLst/>
          </a:prstGeom>
          <a:noFill/>
        </p:spPr>
        <p:txBody>
          <a:bodyPr wrap="square" rtlCol="0">
            <a:spAutoFit/>
          </a:bodyPr>
          <a:lstStyle/>
          <a:p>
            <a:r>
              <a:rPr lang="fr-FR" dirty="0" smtClean="0"/>
              <a:t>Les </a:t>
            </a:r>
            <a:r>
              <a:rPr lang="fr-FR" dirty="0"/>
              <a:t>Z</a:t>
            </a:r>
            <a:r>
              <a:rPr lang="fr-FR" dirty="0" smtClean="0"/>
              <a:t>elgans sont des hommes lézards de petite taille. Plutôt méfiant, ces derniers protègent leurs territoires et entretiennent de très grandes tensions avec les Kaldrinns depuis leur dernière guerre. Ils manient le fer avec excellence et se spécialisent dans la conception d’armure. Plutôt avide, ce peuple fera de vous son allié si vous êtes généreux dans vos échanges.</a:t>
            </a:r>
            <a:endParaRPr lang="fr-FR" dirty="0"/>
          </a:p>
        </p:txBody>
      </p:sp>
    </p:spTree>
    <p:extLst>
      <p:ext uri="{BB962C8B-B14F-4D97-AF65-F5344CB8AC3E}">
        <p14:creationId xmlns:p14="http://schemas.microsoft.com/office/powerpoint/2010/main" val="219089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Kaldrinns</a:t>
            </a:r>
            <a:endParaRPr lang="fr-FR"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9512" y="2636912"/>
            <a:ext cx="3444067" cy="3048000"/>
          </a:xfrm>
        </p:spPr>
      </p:pic>
      <p:sp>
        <p:nvSpPr>
          <p:cNvPr id="5" name="ZoneTexte 4"/>
          <p:cNvSpPr txBox="1"/>
          <p:nvPr/>
        </p:nvSpPr>
        <p:spPr>
          <a:xfrm>
            <a:off x="3707904" y="2636912"/>
            <a:ext cx="4464496" cy="2308324"/>
          </a:xfrm>
          <a:prstGeom prst="rect">
            <a:avLst/>
          </a:prstGeom>
          <a:noFill/>
        </p:spPr>
        <p:txBody>
          <a:bodyPr wrap="square" rtlCol="0">
            <a:spAutoFit/>
          </a:bodyPr>
          <a:lstStyle/>
          <a:p>
            <a:r>
              <a:rPr lang="fr-FR" dirty="0" smtClean="0"/>
              <a:t>Peuple belliqueux et hostile. Leur force et leur agilité font d’eux des guerriers puissants. Leurs chefs </a:t>
            </a:r>
            <a:r>
              <a:rPr lang="fr-FR" dirty="0"/>
              <a:t>:King-gis </a:t>
            </a:r>
            <a:r>
              <a:rPr lang="fr-FR" dirty="0" smtClean="0"/>
              <a:t>kan sème la terreur et projette l’envahissement du royaume Dwaln. Leurs arbalètes lourdes est craint des autres peuples. Le seul moyen de les impressionner est de leurs apporter des dents de dragons contres lesquelles ils sont prêts a tout troquer.</a:t>
            </a:r>
          </a:p>
        </p:txBody>
      </p:sp>
    </p:spTree>
    <p:extLst>
      <p:ext uri="{BB962C8B-B14F-4D97-AF65-F5344CB8AC3E}">
        <p14:creationId xmlns:p14="http://schemas.microsoft.com/office/powerpoint/2010/main" val="176654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Nains Taillecuivre</a:t>
            </a:r>
            <a:endParaRPr lang="fr-FR"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492896"/>
            <a:ext cx="5379222" cy="3024336"/>
          </a:xfrm>
        </p:spPr>
      </p:pic>
      <p:sp>
        <p:nvSpPr>
          <p:cNvPr id="6" name="ZoneTexte 5"/>
          <p:cNvSpPr txBox="1"/>
          <p:nvPr/>
        </p:nvSpPr>
        <p:spPr>
          <a:xfrm>
            <a:off x="5436096" y="2183953"/>
            <a:ext cx="2952328" cy="3693319"/>
          </a:xfrm>
          <a:prstGeom prst="rect">
            <a:avLst/>
          </a:prstGeom>
          <a:noFill/>
        </p:spPr>
        <p:txBody>
          <a:bodyPr wrap="square" rtlCol="0">
            <a:spAutoFit/>
          </a:bodyPr>
          <a:lstStyle/>
          <a:p>
            <a:r>
              <a:rPr lang="fr-FR" dirty="0" smtClean="0"/>
              <a:t>Ne les sous-estimez pas! Les nains Taillecuivre sont de puissants guerrier forgerons. Ils excellent dans la créations d’Arquebuse, puissante armes à distance. Amenez a Forge-Enclume des métaux rares et en ressortirons de puissantes armes et armures. Cependant, les nains sont méfiants et n’entretiennent aucune bonne relation sauf avec L’</a:t>
            </a:r>
            <a:r>
              <a:rPr lang="fr-FR" dirty="0" err="1" smtClean="0"/>
              <a:t>Orlanie</a:t>
            </a:r>
            <a:r>
              <a:rPr lang="fr-FR" dirty="0"/>
              <a:t> </a:t>
            </a:r>
            <a:r>
              <a:rPr lang="fr-FR" dirty="0" smtClean="0"/>
              <a:t>dont ils sont les alliés.</a:t>
            </a:r>
            <a:endParaRPr lang="fr-FR" dirty="0"/>
          </a:p>
        </p:txBody>
      </p:sp>
    </p:spTree>
    <p:extLst>
      <p:ext uri="{BB962C8B-B14F-4D97-AF65-F5344CB8AC3E}">
        <p14:creationId xmlns:p14="http://schemas.microsoft.com/office/powerpoint/2010/main" val="13664054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t>
            </a:r>
            <a:r>
              <a:rPr lang="fr-FR" dirty="0" err="1" smtClean="0"/>
              <a:t>Dwalns</a:t>
            </a:r>
            <a:endParaRPr lang="fr-FR"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3568" y="2132856"/>
            <a:ext cx="2592288" cy="3897529"/>
          </a:xfrm>
        </p:spPr>
      </p:pic>
      <p:sp>
        <p:nvSpPr>
          <p:cNvPr id="5" name="ZoneTexte 4"/>
          <p:cNvSpPr txBox="1"/>
          <p:nvPr/>
        </p:nvSpPr>
        <p:spPr>
          <a:xfrm>
            <a:off x="3491880" y="2420888"/>
            <a:ext cx="4392488" cy="2585323"/>
          </a:xfrm>
          <a:prstGeom prst="rect">
            <a:avLst/>
          </a:prstGeom>
          <a:noFill/>
        </p:spPr>
        <p:txBody>
          <a:bodyPr wrap="square" rtlCol="0">
            <a:spAutoFit/>
          </a:bodyPr>
          <a:lstStyle/>
          <a:p>
            <a:r>
              <a:rPr lang="fr-FR" dirty="0" smtClean="0"/>
              <a:t>Guerriers de l’ombre ou assassins, les Dwaln pourchassent et tuent leurs ennemis. En paix depuis maintenant 800 ans, ces derniers suspectent une attaque Kaldrinn</a:t>
            </a:r>
            <a:r>
              <a:rPr lang="fr-FR" dirty="0"/>
              <a:t> </a:t>
            </a:r>
            <a:r>
              <a:rPr lang="fr-FR" dirty="0" smtClean="0"/>
              <a:t>dont ils ont une partie du territoire. Leur incroyable dextérité compense leur faible force et permets a ces derniers une esquive parfaite des attaques les menaçants. Tuez le chef Kaldrinn et ils vous donnerons une dague légendaire</a:t>
            </a:r>
            <a:endParaRPr lang="fr-FR" dirty="0"/>
          </a:p>
        </p:txBody>
      </p:sp>
    </p:spTree>
    <p:extLst>
      <p:ext uri="{BB962C8B-B14F-4D97-AF65-F5344CB8AC3E}">
        <p14:creationId xmlns:p14="http://schemas.microsoft.com/office/powerpoint/2010/main" val="4183369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Orlans</a:t>
            </a:r>
            <a:endParaRPr lang="fr-FR"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7584" y="1988840"/>
            <a:ext cx="2673444" cy="4058151"/>
          </a:xfrm>
        </p:spPr>
      </p:pic>
      <p:sp>
        <p:nvSpPr>
          <p:cNvPr id="5" name="ZoneTexte 4"/>
          <p:cNvSpPr txBox="1"/>
          <p:nvPr/>
        </p:nvSpPr>
        <p:spPr>
          <a:xfrm>
            <a:off x="3707904" y="2348880"/>
            <a:ext cx="4104456" cy="2308324"/>
          </a:xfrm>
          <a:prstGeom prst="rect">
            <a:avLst/>
          </a:prstGeom>
          <a:noFill/>
        </p:spPr>
        <p:txBody>
          <a:bodyPr wrap="square" rtlCol="0">
            <a:spAutoFit/>
          </a:bodyPr>
          <a:lstStyle/>
          <a:p>
            <a:r>
              <a:rPr lang="fr-FR" dirty="0" smtClean="0"/>
              <a:t>Chevaliers et vindicateurs de la lumière. Les Orlans suivent les enseignements de l’archange Michael et manient magie, arc et épée parfaitement. Ils sont amicaux et partagerons avec vous leurs savoirs et leurs connaissances. Leur arme de prédilection est le sceptre, qu’ils ornent de lames et de pierres magiques.</a:t>
            </a:r>
            <a:endParaRPr lang="fr-FR" dirty="0"/>
          </a:p>
        </p:txBody>
      </p:sp>
    </p:spTree>
    <p:extLst>
      <p:ext uri="{BB962C8B-B14F-4D97-AF65-F5344CB8AC3E}">
        <p14:creationId xmlns:p14="http://schemas.microsoft.com/office/powerpoint/2010/main" val="3933791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Folgs</a:t>
            </a:r>
            <a:endParaRPr lang="fr-FR"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5576" y="1844824"/>
            <a:ext cx="2596561" cy="4173045"/>
          </a:xfrm>
        </p:spPr>
      </p:pic>
      <p:sp>
        <p:nvSpPr>
          <p:cNvPr id="5" name="ZoneTexte 4"/>
          <p:cNvSpPr txBox="1"/>
          <p:nvPr/>
        </p:nvSpPr>
        <p:spPr>
          <a:xfrm>
            <a:off x="3491880" y="2348880"/>
            <a:ext cx="4104456" cy="2585323"/>
          </a:xfrm>
          <a:prstGeom prst="rect">
            <a:avLst/>
          </a:prstGeom>
          <a:noFill/>
        </p:spPr>
        <p:txBody>
          <a:bodyPr wrap="square" rtlCol="0">
            <a:spAutoFit/>
          </a:bodyPr>
          <a:lstStyle/>
          <a:p>
            <a:r>
              <a:rPr lang="fr-FR" dirty="0" smtClean="0"/>
              <a:t>Les Folgs sont des esprits de la nature protégeant leurs forets contre les saccageurs. Maniant la magie, ces druides méfiants n’hésiterons pas a vous mettre a l’épreuve si vous vous approchez trop prés de leurs sanctuaires. Ils ne disposent d’aucune armes et armures si ce n’est le réceptacle leur permettant d’utiliser leurs pouvoirs</a:t>
            </a:r>
            <a:r>
              <a:rPr lang="fr-FR" dirty="0"/>
              <a:t>.</a:t>
            </a:r>
            <a:endParaRPr lang="fr-FR" dirty="0" smtClean="0"/>
          </a:p>
        </p:txBody>
      </p:sp>
    </p:spTree>
    <p:extLst>
      <p:ext uri="{BB962C8B-B14F-4D97-AF65-F5344CB8AC3E}">
        <p14:creationId xmlns:p14="http://schemas.microsoft.com/office/powerpoint/2010/main" val="172747088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uture">
  <a:themeElements>
    <a:clrScheme name="Couture">
      <a:dk1>
        <a:sysClr val="windowText" lastClr="000000"/>
      </a:dk1>
      <a:lt1>
        <a:sysClr val="window" lastClr="FFFFFF"/>
      </a:lt1>
      <a:dk2>
        <a:srgbClr val="37302A"/>
      </a:dk2>
      <a:lt2>
        <a:srgbClr val="D0CCB9"/>
      </a:lt2>
      <a:accent1>
        <a:srgbClr val="9E8E5C"/>
      </a:accent1>
      <a:accent2>
        <a:srgbClr val="A09781"/>
      </a:accent2>
      <a:accent3>
        <a:srgbClr val="85776D"/>
      </a:accent3>
      <a:accent4>
        <a:srgbClr val="AEAFA9"/>
      </a:accent4>
      <a:accent5>
        <a:srgbClr val="8D878B"/>
      </a:accent5>
      <a:accent6>
        <a:srgbClr val="6B6149"/>
      </a:accent6>
      <a:hlink>
        <a:srgbClr val="B6A272"/>
      </a:hlink>
      <a:folHlink>
        <a:srgbClr val="8A784F"/>
      </a:folHlink>
    </a:clrScheme>
    <a:fontScheme name="Cravate noir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70000"/>
              </a:schemeClr>
            </a:gs>
            <a:gs pos="100000">
              <a:schemeClr val="phClr">
                <a:shade val="80000"/>
              </a:schemeClr>
            </a:gs>
          </a:gsLst>
          <a:path path="circle">
            <a:fillToRect l="50000" t="100000" r="100000" b="100000"/>
          </a:path>
        </a:gradFill>
        <a:blipFill rotWithShape="1">
          <a:blip xmlns:r="http://schemas.openxmlformats.org/officeDocument/2006/relationships" r:embed="rId1">
            <a:duotone>
              <a:schemeClr val="phClr">
                <a:shade val="30000"/>
                <a:satMod val="200000"/>
              </a:schemeClr>
              <a:schemeClr val="phClr">
                <a:tint val="2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Couture</Template>
  <TotalTime>209</TotalTime>
  <Words>675</Words>
  <Application>Microsoft Office PowerPoint</Application>
  <PresentationFormat>Affichage à l'écran (4:3)</PresentationFormat>
  <Paragraphs>25</Paragraphs>
  <Slides>13</Slides>
  <Notes>0</Notes>
  <HiddenSlides>0</HiddenSlides>
  <MMClips>0</MMClips>
  <ScaleCrop>false</ScaleCrop>
  <HeadingPairs>
    <vt:vector size="4" baseType="variant">
      <vt:variant>
        <vt:lpstr>Thème</vt:lpstr>
      </vt:variant>
      <vt:variant>
        <vt:i4>1</vt:i4>
      </vt:variant>
      <vt:variant>
        <vt:lpstr>Titres des diapositives</vt:lpstr>
      </vt:variant>
      <vt:variant>
        <vt:i4>13</vt:i4>
      </vt:variant>
    </vt:vector>
  </HeadingPairs>
  <TitlesOfParts>
    <vt:vector size="14" baseType="lpstr">
      <vt:lpstr>Couture</vt:lpstr>
      <vt:lpstr>Melten Heihm</vt:lpstr>
      <vt:lpstr>Les Races</vt:lpstr>
      <vt:lpstr>Les Tatooans</vt:lpstr>
      <vt:lpstr>Les Zelgans</vt:lpstr>
      <vt:lpstr>Les Kaldrinns</vt:lpstr>
      <vt:lpstr>Nains Taillecuivre</vt:lpstr>
      <vt:lpstr>Les Dwalns</vt:lpstr>
      <vt:lpstr>Les Orlans</vt:lpstr>
      <vt:lpstr>Les Folgs</vt:lpstr>
      <vt:lpstr>Les Seilens</vt:lpstr>
      <vt:lpstr>Les Frinls</vt:lpstr>
      <vt:lpstr>Les Nelgens</vt:lpstr>
      <vt:lpstr>Les seldreims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Melten Heihm</dc:title>
  <dc:creator>tristan charial</dc:creator>
  <cp:lastModifiedBy>seigneur kronus</cp:lastModifiedBy>
  <cp:revision>22</cp:revision>
  <dcterms:created xsi:type="dcterms:W3CDTF">2016-08-15T13:42:14Z</dcterms:created>
  <dcterms:modified xsi:type="dcterms:W3CDTF">2017-09-20T15:20:06Z</dcterms:modified>
</cp:coreProperties>
</file>